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9" r:id="rId5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1512" autoAdjust="0"/>
  </p:normalViewPr>
  <p:slideViewPr>
    <p:cSldViewPr snapToGrid="0" snapToObjects="1">
      <p:cViewPr varScale="1">
        <p:scale>
          <a:sx n="107" d="100"/>
          <a:sy n="107" d="100"/>
        </p:scale>
        <p:origin x="108" y="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E28F6-4897-4EE3-92A1-02AAC25553EE}" type="datetimeFigureOut">
              <a:rPr lang="nb-NO" smtClean="0"/>
              <a:t>26.10.2023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6DFB5-967D-4E6D-8042-DF7497E2F28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068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000" b="1" baseline="0" dirty="0">
                <a:solidFill>
                  <a:srgbClr val="FF3399"/>
                </a:solidFill>
                <a:effectLst/>
              </a:rPr>
              <a:t>Refusjon av kursavgift for kvinnelige deltakere på Ungdomsdriven, Trener 1, og Trener 2.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1" u="sng" baseline="0" dirty="0">
              <a:solidFill>
                <a:srgbClr val="FF3399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="1" u="sng" baseline="0" dirty="0"/>
              <a:t>Frist: 1. </a:t>
            </a:r>
            <a:r>
              <a:rPr lang="nb-NO" b="1" u="sng" baseline="0"/>
              <a:t>November.</a:t>
            </a:r>
            <a:endParaRPr lang="nb-NO" b="1" u="sng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/>
              <a:t>Trenerkurset 2019 må være godkjent og bestått. Søknadsskjema for refusjon av kursavgift for kvinnelige trenere og Praksisskjema for år 2 sendes sammen påfølgende år innen fristen.</a:t>
            </a:r>
            <a:r>
              <a:rPr lang="nb-NO" b="1" baseline="0" dirty="0"/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/>
              <a:t>Krav til antall praksistimer som må være gjennomført år 2;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baseline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baseline="0" dirty="0"/>
              <a:t>Ungdomsdriven 	35 timer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baseline="0" dirty="0"/>
              <a:t>Trener 1 	35 timer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baseline="0" dirty="0"/>
              <a:t>Trener 2 	50 timer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nb-NO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/>
              <a:t>Dokumentert praksis for 2020 signeres av hovedtrener på ovenstående skjema.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969EC-0218-4873-9FD2-81DEC561F03B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765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Trenerløypa_ppt-mal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98"/>
            <a:ext cx="9144000" cy="513840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0" y="2436222"/>
            <a:ext cx="9143999" cy="506008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-1" y="2914650"/>
            <a:ext cx="9143999" cy="44595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5959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186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820768" y="948941"/>
            <a:ext cx="780161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innhold 3"/>
          <p:cNvSpPr>
            <a:spLocks noGrp="1"/>
          </p:cNvSpPr>
          <p:nvPr>
            <p:ph sz="half" idx="2"/>
          </p:nvPr>
        </p:nvSpPr>
        <p:spPr>
          <a:xfrm>
            <a:off x="1598332" y="1907604"/>
            <a:ext cx="7024049" cy="22909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7681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er 1 E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 descr="Trenerløypa_ppt-maler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840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0768" y="948941"/>
            <a:ext cx="7801613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598332" y="1907604"/>
            <a:ext cx="7024049" cy="22909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6298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CC594E6E-C4CF-DC45-8CCC-3E8538088480}" type="datetimeFigureOut">
              <a:rPr lang="nn-NO" smtClean="0"/>
              <a:pPr/>
              <a:t>26.10.2023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581CCFC-C80B-9948-BFA5-9D431F23B3D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6806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Trenerløypa_ppt-maler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8402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20768" y="948941"/>
            <a:ext cx="780161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598336" y="1900600"/>
            <a:ext cx="7024045" cy="229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9368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8000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0768" y="420915"/>
            <a:ext cx="7801613" cy="899886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Min trener-praksis for år 2.</a:t>
            </a:r>
            <a:br>
              <a:rPr lang="nb-NO" dirty="0"/>
            </a:br>
            <a:r>
              <a:rPr lang="nn-NO" sz="1400" dirty="0"/>
              <a:t>Frist for innlevering til NGF er 1. november.</a:t>
            </a:r>
            <a:endParaRPr lang="nb-NO" sz="13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059582"/>
              </p:ext>
            </p:extLst>
          </p:nvPr>
        </p:nvGraphicFramePr>
        <p:xfrm>
          <a:off x="374848" y="1456350"/>
          <a:ext cx="8229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707">
                <a:tc>
                  <a:txBody>
                    <a:bodyPr/>
                    <a:lstStyle/>
                    <a:p>
                      <a:r>
                        <a:rPr lang="nb-NO" sz="1400" dirty="0"/>
                        <a:t>Uke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Aktivitet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Tidsomfang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Attestert 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0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0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0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70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70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70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70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70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707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581927"/>
              </p:ext>
            </p:extLst>
          </p:nvPr>
        </p:nvGraphicFramePr>
        <p:xfrm>
          <a:off x="374848" y="4511970"/>
          <a:ext cx="8441626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527">
                <a:tc>
                  <a:txBody>
                    <a:bodyPr/>
                    <a:lstStyle/>
                    <a:p>
                      <a:r>
                        <a:rPr lang="nb-NO" sz="1100" dirty="0"/>
                        <a:t>Min Trener</a:t>
                      </a:r>
                      <a:r>
                        <a:rPr lang="nb-NO" sz="1100" baseline="0" dirty="0"/>
                        <a:t>-praksis er utført</a:t>
                      </a:r>
                      <a:endParaRPr lang="nb-NO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Godkjenning</a:t>
                      </a:r>
                      <a:r>
                        <a:rPr lang="nb-NO" sz="1100" baseline="0" dirty="0"/>
                        <a:t> av Trener-praksis    Klubb/hovedtrener</a:t>
                      </a:r>
                      <a:endParaRPr lang="nb-NO" sz="11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527">
                <a:tc>
                  <a:txBody>
                    <a:bodyPr/>
                    <a:lstStyle/>
                    <a:p>
                      <a:r>
                        <a:rPr lang="nb-NO" sz="1100" dirty="0"/>
                        <a:t>Navn: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Navn: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450911"/>
      </p:ext>
    </p:extLst>
  </p:cSld>
  <p:clrMapOvr>
    <a:masterClrMapping/>
  </p:clrMapOvr>
</p:sld>
</file>

<file path=ppt/theme/theme1.xml><?xml version="1.0" encoding="utf-8"?>
<a:theme xmlns:a="http://schemas.openxmlformats.org/drawingml/2006/main" name="NGF_trenerløypa_trener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81fea2f-99f0-4a85-b267-e00244e117ba">
      <Terms xmlns="http://schemas.microsoft.com/office/infopath/2007/PartnerControls"/>
    </lcf76f155ced4ddcb4097134ff3c332f>
    <TaxCatchAll xmlns="9e538389-cabc-4d4e-918a-8beb7ac0eca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5C43C881303F49AF1AAC52B5F764BF" ma:contentTypeVersion="17" ma:contentTypeDescription="Opprett et nytt dokument." ma:contentTypeScope="" ma:versionID="9c915b0e46f9659da11662cb00d5d21f">
  <xsd:schema xmlns:xsd="http://www.w3.org/2001/XMLSchema" xmlns:xs="http://www.w3.org/2001/XMLSchema" xmlns:p="http://schemas.microsoft.com/office/2006/metadata/properties" xmlns:ns2="c81fea2f-99f0-4a85-b267-e00244e117ba" xmlns:ns3="12b318cd-fbee-44f0-9312-4148636eb251" xmlns:ns4="9e538389-cabc-4d4e-918a-8beb7ac0ecaa" targetNamespace="http://schemas.microsoft.com/office/2006/metadata/properties" ma:root="true" ma:fieldsID="39c8bf8cfaffdc858a49a564f0dc022c" ns2:_="" ns3:_="" ns4:_="">
    <xsd:import namespace="c81fea2f-99f0-4a85-b267-e00244e117ba"/>
    <xsd:import namespace="12b318cd-fbee-44f0-9312-4148636eb251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fea2f-99f0-4a85-b267-e00244e117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318cd-fbee-44f0-9312-4148636eb25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b887a2d-a37c-463a-9213-2a1984274b2f}" ma:internalName="TaxCatchAll" ma:showField="CatchAllData" ma:web="12b318cd-fbee-44f0-9312-4148636eb2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341556-C7E7-43C5-8985-5968784C70FC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12b318cd-fbee-44f0-9312-4148636eb251"/>
    <ds:schemaRef ds:uri="http://purl.org/dc/terms/"/>
    <ds:schemaRef ds:uri="http://schemas.microsoft.com/office/2006/documentManagement/types"/>
    <ds:schemaRef ds:uri="c81fea2f-99f0-4a85-b267-e00244e117ba"/>
    <ds:schemaRef ds:uri="http://www.w3.org/XML/1998/namespace"/>
    <ds:schemaRef ds:uri="http://purl.org/dc/dcmitype/"/>
    <ds:schemaRef ds:uri="9e538389-cabc-4d4e-918a-8beb7ac0ecaa"/>
  </ds:schemaRefs>
</ds:datastoreItem>
</file>

<file path=customXml/itemProps2.xml><?xml version="1.0" encoding="utf-8"?>
<ds:datastoreItem xmlns:ds="http://schemas.openxmlformats.org/officeDocument/2006/customXml" ds:itemID="{AC7998BD-4D3F-45BF-8C29-15BCFC1E17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6733A6-32A3-4ED0-86DE-4DAA79524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1fea2f-99f0-4a85-b267-e00244e117ba"/>
    <ds:schemaRef ds:uri="12b318cd-fbee-44f0-9312-4148636eb251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NGF_trenerløypa_trener1</Template>
  <TotalTime>57</TotalTime>
  <Words>122</Words>
  <Application>Microsoft Office PowerPoint</Application>
  <PresentationFormat>Skjermfremvisning (16:9)</PresentationFormat>
  <Paragraphs>23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NGF_trenerløypa_trener1</vt:lpstr>
      <vt:lpstr>Min trener-praksis for år 2. Frist for innlevering til NGF er 1. november.</vt:lpstr>
    </vt:vector>
  </TitlesOfParts>
  <Company>Norges idrettsforbund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T1 2016 Praksisrapport innsendingsskjema</dc:title>
  <dc:creator>Dølerud, Martin</dc:creator>
  <cp:lastModifiedBy>Hansen, Gøril</cp:lastModifiedBy>
  <cp:revision>16</cp:revision>
  <dcterms:created xsi:type="dcterms:W3CDTF">2013-12-16T16:30:20Z</dcterms:created>
  <dcterms:modified xsi:type="dcterms:W3CDTF">2023-10-26T09:11:51Z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0x010100725C43C881303F49AF1AAC52B5F764BF</vt:lpwstr>
  </property>
  <property fmtid="{D5CDD505-2E9C-101B-9397-08002B2CF9AE}" pid="3" name="_dlc_DocIdItemGuid">
    <vt:lpwstr>10b08f55-ed21-4f56-bebc-cb9e4e2ff355</vt:lpwstr>
  </property>
  <property fmtid="{D5CDD505-2E9C-101B-9397-08002B2CF9AE}" pid="4" name="OrgTilhorighet">
    <vt:lpwstr>1;#SF29 Norges Golfforbund|1794d3d2-e4bc-43a9-bbca-2a31734346d0</vt:lpwstr>
  </property>
  <property fmtid="{D5CDD505-2E9C-101B-9397-08002B2CF9AE}" pid="5" name="Dokumentkategori">
    <vt:lpwstr>11;#Rapporter|bdfa98bf-7dd2-47e9-a4fb-9d593b9ef1a6</vt:lpwstr>
  </property>
</Properties>
</file>